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>
      <p:cViewPr varScale="1">
        <p:scale>
          <a:sx n="38" d="100"/>
          <a:sy n="38" d="100"/>
        </p:scale>
        <p:origin x="136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8118943-F180-4155-8E01-449E728BCC49}" type="datetimeFigureOut">
              <a:rPr lang="en-US" smtClean="0"/>
              <a:t>18-Mar-20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AE7AC97-F9A3-4C2F-9A57-5A76D33D027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rello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Trello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BINUS Incubator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Registrasi</a:t>
            </a:r>
            <a:r>
              <a:rPr lang="en-US" dirty="0"/>
              <a:t> and Login</a:t>
            </a:r>
          </a:p>
        </p:txBody>
      </p:sp>
      <p:pic>
        <p:nvPicPr>
          <p:cNvPr id="4" name="Gambar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6" t="6462" r="35070" b="5293"/>
          <a:stretch/>
        </p:blipFill>
        <p:spPr bwMode="auto">
          <a:xfrm>
            <a:off x="533400" y="838200"/>
            <a:ext cx="3505200" cy="472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ambar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9" t="6616" r="35923" b="4221"/>
          <a:stretch/>
        </p:blipFill>
        <p:spPr bwMode="auto">
          <a:xfrm>
            <a:off x="5105400" y="838200"/>
            <a:ext cx="3124200" cy="4800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24542" y="5830824"/>
            <a:ext cx="7500257" cy="874776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sz="2400" dirty="0" err="1"/>
              <a:t>Kunjungi</a:t>
            </a:r>
            <a:r>
              <a:rPr lang="en-US" sz="2400" dirty="0"/>
              <a:t> </a:t>
            </a:r>
            <a:r>
              <a:rPr lang="en-US" sz="2400" dirty="0" err="1"/>
              <a:t>laman</a:t>
            </a:r>
            <a:r>
              <a:rPr lang="en-US" sz="2400" dirty="0"/>
              <a:t> </a:t>
            </a:r>
            <a:r>
              <a:rPr lang="en-US" sz="2400" dirty="0">
                <a:hlinkClick r:id="rId4"/>
              </a:rPr>
              <a:t>www.trello.com</a:t>
            </a:r>
            <a:endParaRPr lang="en-US" sz="2400" dirty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sz="2400" dirty="0" err="1"/>
              <a:t>Registrasi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email yang </a:t>
            </a:r>
            <a:r>
              <a:rPr lang="en-US" sz="2400" dirty="0" err="1"/>
              <a:t>terdaftar</a:t>
            </a:r>
            <a:r>
              <a:rPr lang="en-US" sz="2400" dirty="0"/>
              <a:t> di incubator (yang </a:t>
            </a:r>
            <a:r>
              <a:rPr lang="en-US" sz="2400" dirty="0" err="1"/>
              <a:t>diminta</a:t>
            </a:r>
            <a:r>
              <a:rPr lang="en-US" sz="2400" dirty="0"/>
              <a:t> via WA Group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7200"/>
          </a:xfrm>
        </p:spPr>
        <p:txBody>
          <a:bodyPr>
            <a:normAutofit/>
          </a:bodyPr>
          <a:lstStyle/>
          <a:p>
            <a:r>
              <a:rPr lang="en-US" sz="2000" dirty="0"/>
              <a:t>Board </a:t>
            </a:r>
            <a:r>
              <a:rPr lang="en-US" sz="2000" dirty="0" err="1"/>
              <a:t>Kelompok</a:t>
            </a:r>
            <a:endParaRPr lang="en-US" sz="2000" dirty="0"/>
          </a:p>
        </p:txBody>
      </p:sp>
      <p:pic>
        <p:nvPicPr>
          <p:cNvPr id="5" name="Gambar 7"/>
          <p:cNvPicPr/>
          <p:nvPr/>
        </p:nvPicPr>
        <p:blipFill rotWithShape="1">
          <a:blip r:embed="rId2" cstate="print"/>
          <a:srcRect t="6764" b="3805"/>
          <a:stretch/>
        </p:blipFill>
        <p:spPr bwMode="auto">
          <a:xfrm>
            <a:off x="228600" y="457200"/>
            <a:ext cx="8763000" cy="495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5410200"/>
            <a:ext cx="83820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Board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Team/</a:t>
            </a:r>
            <a:r>
              <a:rPr lang="en-US" dirty="0" err="1"/>
              <a:t>kelompok</a:t>
            </a:r>
            <a:r>
              <a:rPr lang="en-US" dirty="0"/>
              <a:t> kalian. Board </a:t>
            </a:r>
            <a:r>
              <a:rPr lang="en-US" dirty="0" err="1"/>
              <a:t>ini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startup kalian</a:t>
            </a:r>
          </a:p>
          <a:p>
            <a:r>
              <a:rPr lang="en-US" dirty="0"/>
              <a:t>Default </a:t>
            </a:r>
            <a:r>
              <a:rPr lang="en-US" dirty="0" err="1"/>
              <a:t>dari</a:t>
            </a:r>
            <a:r>
              <a:rPr lang="en-US" dirty="0"/>
              <a:t> List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: Team, Things To Do, Doing, Review dan Done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Buat</a:t>
            </a:r>
            <a:r>
              <a:rPr lang="en-US" dirty="0"/>
              <a:t> Card (</a:t>
            </a:r>
            <a:r>
              <a:rPr lang="en-US" dirty="0" err="1"/>
              <a:t>untuk</a:t>
            </a:r>
            <a:r>
              <a:rPr lang="en-US" dirty="0"/>
              <a:t> Team)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886200" y="685800"/>
            <a:ext cx="4800600" cy="5867400"/>
          </a:xfrm>
        </p:spPr>
        <p:txBody>
          <a:bodyPr>
            <a:normAutofit/>
          </a:bodyPr>
          <a:lstStyle/>
          <a:p>
            <a:pPr algn="just"/>
            <a:r>
              <a:rPr lang="en-US" sz="1600" dirty="0"/>
              <a:t>Pada </a:t>
            </a:r>
            <a:r>
              <a:rPr lang="en-US" sz="1600" dirty="0" err="1"/>
              <a:t>kolom</a:t>
            </a:r>
            <a:r>
              <a:rPr lang="en-US" sz="1600" dirty="0"/>
              <a:t> (List) TEAM, </a:t>
            </a:r>
            <a:r>
              <a:rPr lang="en-US" sz="1600" dirty="0" err="1"/>
              <a:t>buat</a:t>
            </a:r>
            <a:r>
              <a:rPr lang="en-US" sz="1600" dirty="0"/>
              <a:t> card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kalian</a:t>
            </a:r>
          </a:p>
          <a:p>
            <a:pPr algn="just"/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1 card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isi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dan </a:t>
            </a:r>
            <a:r>
              <a:rPr lang="en-US" sz="1600" dirty="0" err="1"/>
              <a:t>diberikan</a:t>
            </a:r>
            <a:r>
              <a:rPr lang="en-US" sz="1600" dirty="0"/>
              <a:t> </a:t>
            </a:r>
            <a:r>
              <a:rPr lang="en-US" sz="1600" dirty="0" err="1"/>
              <a:t>warna</a:t>
            </a:r>
            <a:r>
              <a:rPr lang="en-US" sz="1600" dirty="0"/>
              <a:t> label yang </a:t>
            </a:r>
            <a:r>
              <a:rPr lang="en-US" sz="1600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per orang/</a:t>
            </a:r>
            <a:r>
              <a:rPr lang="en-US" sz="1600" dirty="0" err="1"/>
              <a:t>anggota</a:t>
            </a:r>
            <a:r>
              <a:rPr lang="en-US" sz="1600" dirty="0"/>
              <a:t> (</a:t>
            </a:r>
            <a:r>
              <a:rPr lang="en-US" sz="1600" dirty="0" err="1"/>
              <a:t>warna</a:t>
            </a:r>
            <a:r>
              <a:rPr lang="en-US" sz="1600" dirty="0"/>
              <a:t> label </a:t>
            </a:r>
            <a:r>
              <a:rPr lang="en-US" sz="1600" dirty="0" err="1"/>
              <a:t>terserah</a:t>
            </a:r>
            <a:r>
              <a:rPr lang="en-US" sz="1600" dirty="0"/>
              <a:t> kalian)</a:t>
            </a:r>
          </a:p>
          <a:p>
            <a:pPr algn="just"/>
            <a:r>
              <a:rPr lang="en-US" sz="1600" dirty="0"/>
              <a:t>Label </a:t>
            </a:r>
            <a:r>
              <a:rPr lang="en-US" sz="1600" dirty="0" err="1"/>
              <a:t>Warna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selalu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kedepannya</a:t>
            </a:r>
            <a:r>
              <a:rPr lang="en-US" sz="1600" dirty="0"/>
              <a:t> di </a:t>
            </a:r>
            <a:r>
              <a:rPr lang="en-US" sz="1600" dirty="0" err="1"/>
              <a:t>setiap</a:t>
            </a:r>
            <a:r>
              <a:rPr lang="en-US" sz="1600" dirty="0"/>
              <a:t> task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dikerjakan</a:t>
            </a:r>
            <a:r>
              <a:rPr lang="en-US" sz="1600" dirty="0"/>
              <a:t> pada List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kolom</a:t>
            </a:r>
            <a:r>
              <a:rPr lang="en-US" sz="1600" dirty="0"/>
              <a:t> </a:t>
            </a:r>
            <a:r>
              <a:rPr lang="en-US" sz="1600" dirty="0" err="1"/>
              <a:t>lainnya</a:t>
            </a:r>
            <a:r>
              <a:rPr lang="en-US" sz="1600" dirty="0"/>
              <a:t> (Things to do, Doing, Review) </a:t>
            </a:r>
          </a:p>
          <a:p>
            <a:pPr algn="just"/>
            <a:r>
              <a:rPr lang="en-US" sz="1600" dirty="0"/>
              <a:t>Isi pada </a:t>
            </a:r>
            <a:r>
              <a:rPr lang="en-US" sz="1600" dirty="0" err="1"/>
              <a:t>deskripsi</a:t>
            </a:r>
            <a:r>
              <a:rPr lang="en-US" sz="1600" dirty="0"/>
              <a:t> di Card per </a:t>
            </a:r>
            <a:r>
              <a:rPr lang="en-US" sz="1600" dirty="0" err="1"/>
              <a:t>anggota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: NIM, </a:t>
            </a:r>
            <a:r>
              <a:rPr lang="en-US" sz="1600" dirty="0" err="1"/>
              <a:t>Jurusan</a:t>
            </a:r>
            <a:r>
              <a:rPr lang="en-US" sz="1600" dirty="0"/>
              <a:t>, Email dan </a:t>
            </a:r>
            <a:r>
              <a:rPr lang="en-US" sz="1600" dirty="0" err="1"/>
              <a:t>Nomor</a:t>
            </a:r>
            <a:r>
              <a:rPr lang="en-US" sz="1600" dirty="0"/>
              <a:t> Handphone yang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dihubungi</a:t>
            </a:r>
            <a:endParaRPr lang="en-US" sz="1600" dirty="0"/>
          </a:p>
          <a:p>
            <a:pPr algn="just"/>
            <a:endParaRPr lang="en-US" sz="1600" dirty="0"/>
          </a:p>
        </p:txBody>
      </p:sp>
      <p:pic>
        <p:nvPicPr>
          <p:cNvPr id="8" name="Gambar 9"/>
          <p:cNvPicPr/>
          <p:nvPr/>
        </p:nvPicPr>
        <p:blipFill rotWithShape="1">
          <a:blip r:embed="rId2" cstate="print"/>
          <a:srcRect l="29423" t="6462" r="30251" b="8448"/>
          <a:stretch/>
        </p:blipFill>
        <p:spPr bwMode="auto">
          <a:xfrm>
            <a:off x="609600" y="685800"/>
            <a:ext cx="3200400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Buat</a:t>
            </a:r>
            <a:r>
              <a:rPr lang="en-US" dirty="0"/>
              <a:t> Card 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/ tasks) pada List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Kolom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3962400" y="1143000"/>
            <a:ext cx="4800600" cy="5562600"/>
          </a:xfrm>
        </p:spPr>
        <p:txBody>
          <a:bodyPr>
            <a:normAutofit fontScale="92500" lnSpcReduction="10000"/>
          </a:bodyPr>
          <a:lstStyle/>
          <a:p>
            <a:pPr marL="274320" lvl="1" algn="just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penugasan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, </a:t>
            </a:r>
            <a:r>
              <a:rPr lang="en-US" sz="1600" dirty="0" err="1"/>
              <a:t>anda</a:t>
            </a:r>
            <a:r>
              <a:rPr lang="en-US" sz="1600" dirty="0"/>
              <a:t> </a:t>
            </a:r>
            <a:r>
              <a:rPr lang="en-US" sz="1600" dirty="0" err="1"/>
              <a:t>tinggal</a:t>
            </a:r>
            <a:r>
              <a:rPr lang="en-US" sz="1600" dirty="0"/>
              <a:t> </a:t>
            </a:r>
            <a:r>
              <a:rPr lang="en-US" sz="1600" dirty="0" err="1"/>
              <a:t>klik</a:t>
            </a:r>
            <a:r>
              <a:rPr lang="en-US" sz="1600" dirty="0"/>
              <a:t> “Add a Card”</a:t>
            </a:r>
          </a:p>
          <a:p>
            <a:pPr marL="274320" lvl="1" algn="just">
              <a:spcBef>
                <a:spcPts val="600"/>
              </a:spcBef>
              <a:buSzPct val="70000"/>
              <a:buFont typeface="Wingdings"/>
              <a:buChar char=""/>
            </a:pPr>
            <a:endParaRPr lang="en-US" sz="1600" dirty="0"/>
          </a:p>
          <a:p>
            <a:pPr marL="274320" lvl="1" algn="just">
              <a:spcBef>
                <a:spcPts val="600"/>
              </a:spcBef>
              <a:buSzPct val="70000"/>
              <a:buFont typeface="Wingdings"/>
              <a:buChar char=""/>
            </a:pPr>
            <a:endParaRPr lang="en-US" sz="1600" dirty="0"/>
          </a:p>
          <a:p>
            <a:pPr marL="274320" lvl="1" algn="just">
              <a:spcBef>
                <a:spcPts val="600"/>
              </a:spcBef>
              <a:buSzPct val="70000"/>
              <a:buFont typeface="Wingdings"/>
              <a:buChar char=""/>
            </a:pPr>
            <a:endParaRPr lang="en-US" sz="1600" dirty="0"/>
          </a:p>
          <a:p>
            <a:pPr marL="274320" lvl="1" algn="just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1600" dirty="0" err="1"/>
              <a:t>Lalu</a:t>
            </a:r>
            <a:r>
              <a:rPr lang="en-US" sz="1600" dirty="0"/>
              <a:t> </a:t>
            </a:r>
            <a:r>
              <a:rPr lang="en-US" sz="1600" dirty="0" err="1"/>
              <a:t>berikan</a:t>
            </a:r>
            <a:r>
              <a:rPr lang="en-US" sz="1600" dirty="0"/>
              <a:t> </a:t>
            </a:r>
            <a:r>
              <a:rPr lang="en-US" sz="1600" dirty="0" err="1"/>
              <a:t>judul</a:t>
            </a:r>
            <a:r>
              <a:rPr lang="en-US" sz="1600" dirty="0"/>
              <a:t> Card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r>
              <a:rPr lang="en-US" sz="1600" dirty="0"/>
              <a:t>, pada </a:t>
            </a:r>
            <a:r>
              <a:rPr lang="en-US" sz="1600" dirty="0" err="1"/>
              <a:t>contoh</a:t>
            </a:r>
            <a:r>
              <a:rPr lang="en-US" sz="1600" dirty="0"/>
              <a:t> </a:t>
            </a:r>
            <a:r>
              <a:rPr lang="en-US" sz="1600" dirty="0" err="1"/>
              <a:t>disamping</a:t>
            </a:r>
            <a:r>
              <a:rPr lang="en-US" sz="1600" dirty="0"/>
              <a:t>,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aktifitas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Menetapkan</a:t>
            </a:r>
            <a:r>
              <a:rPr lang="en-US" sz="1600" dirty="0"/>
              <a:t> Target Segment</a:t>
            </a:r>
          </a:p>
          <a:p>
            <a:pPr marL="274320" lvl="1" algn="just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1600" dirty="0" err="1"/>
              <a:t>Lalu</a:t>
            </a:r>
            <a:r>
              <a:rPr lang="en-US" sz="1600" dirty="0"/>
              <a:t> add Member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yang </a:t>
            </a:r>
            <a:r>
              <a:rPr lang="en-US" sz="1600" dirty="0" err="1"/>
              <a:t>mengerjakan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.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1 orang dan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1 orang yang </a:t>
            </a:r>
            <a:r>
              <a:rPr lang="en-US" sz="1600" dirty="0" err="1"/>
              <a:t>mengerjakan</a:t>
            </a:r>
            <a:r>
              <a:rPr lang="en-US" sz="1600" dirty="0"/>
              <a:t> (dan </a:t>
            </a:r>
            <a:r>
              <a:rPr lang="en-US" sz="1600" dirty="0" err="1"/>
              <a:t>jangan</a:t>
            </a:r>
            <a:r>
              <a:rPr lang="en-US" sz="1600" dirty="0"/>
              <a:t> </a:t>
            </a:r>
            <a:r>
              <a:rPr lang="en-US" sz="1600" dirty="0" err="1"/>
              <a:t>lupa</a:t>
            </a:r>
            <a:r>
              <a:rPr lang="en-US" sz="1600" dirty="0"/>
              <a:t> </a:t>
            </a:r>
            <a:r>
              <a:rPr lang="en-US" sz="1600" dirty="0" err="1"/>
              <a:t>berikan</a:t>
            </a:r>
            <a:r>
              <a:rPr lang="en-US" sz="1600" dirty="0"/>
              <a:t> label </a:t>
            </a:r>
            <a:r>
              <a:rPr lang="en-US" sz="1600" dirty="0" err="1"/>
              <a:t>warna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orang, </a:t>
            </a:r>
            <a:r>
              <a:rPr lang="en-US" sz="1600" dirty="0" err="1"/>
              <a:t>merujuk</a:t>
            </a:r>
            <a:r>
              <a:rPr lang="en-US" sz="1600" dirty="0"/>
              <a:t> label </a:t>
            </a:r>
            <a:r>
              <a:rPr lang="en-US" sz="1600" dirty="0" err="1"/>
              <a:t>warna</a:t>
            </a:r>
            <a:r>
              <a:rPr lang="en-US" sz="1600" dirty="0"/>
              <a:t> pada </a:t>
            </a:r>
            <a:r>
              <a:rPr lang="en-US" sz="1600" dirty="0" err="1"/>
              <a:t>kolom</a:t>
            </a:r>
            <a:r>
              <a:rPr lang="en-US" sz="1600" dirty="0"/>
              <a:t> Team)</a:t>
            </a:r>
          </a:p>
          <a:p>
            <a:pPr marL="274320" lvl="1" algn="just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1600" dirty="0" err="1"/>
              <a:t>Setiap</a:t>
            </a:r>
            <a:r>
              <a:rPr lang="en-US" sz="1600" dirty="0"/>
              <a:t> task /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didiskusikan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bertanya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kegiatan</a:t>
            </a:r>
            <a:r>
              <a:rPr lang="en-US" sz="1600" dirty="0"/>
              <a:t> coaching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Comment</a:t>
            </a:r>
          </a:p>
          <a:p>
            <a:pPr marL="274320" lvl="1" algn="just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1600" dirty="0"/>
              <a:t>Pada </a:t>
            </a:r>
            <a:r>
              <a:rPr lang="en-US" sz="1600" dirty="0" err="1"/>
              <a:t>contoh</a:t>
            </a:r>
            <a:r>
              <a:rPr lang="en-US" sz="1600" dirty="0"/>
              <a:t> </a:t>
            </a:r>
            <a:r>
              <a:rPr lang="en-US" sz="1600" dirty="0" err="1"/>
              <a:t>disamping</a:t>
            </a:r>
            <a:r>
              <a:rPr lang="en-US" sz="1600" dirty="0"/>
              <a:t>, </a:t>
            </a:r>
            <a:r>
              <a:rPr lang="en-US" sz="1600" dirty="0" err="1"/>
              <a:t>aktifitas</a:t>
            </a:r>
            <a:r>
              <a:rPr lang="en-US" sz="1600" dirty="0"/>
              <a:t> </a:t>
            </a:r>
            <a:r>
              <a:rPr lang="en-US" sz="1600" dirty="0" err="1"/>
              <a:t>Menetapkan</a:t>
            </a:r>
            <a:r>
              <a:rPr lang="en-US" sz="1600" dirty="0"/>
              <a:t> Target Segment </a:t>
            </a:r>
            <a:r>
              <a:rPr lang="en-US" sz="1600" dirty="0" err="1"/>
              <a:t>dikerjakan</a:t>
            </a:r>
            <a:r>
              <a:rPr lang="en-US" sz="1600" dirty="0"/>
              <a:t> oleh 2 </a:t>
            </a:r>
            <a:r>
              <a:rPr lang="en-US" sz="1600" dirty="0" err="1"/>
              <a:t>anggota</a:t>
            </a:r>
            <a:r>
              <a:rPr lang="en-US" sz="1600" dirty="0"/>
              <a:t>, (</a:t>
            </a:r>
            <a:r>
              <a:rPr lang="en-US" sz="1600" dirty="0" err="1"/>
              <a:t>lihat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dan </a:t>
            </a:r>
            <a:r>
              <a:rPr lang="en-US" sz="1600" dirty="0" err="1"/>
              <a:t>lihat</a:t>
            </a:r>
            <a:r>
              <a:rPr lang="en-US" sz="1600" dirty="0"/>
              <a:t> </a:t>
            </a:r>
            <a:r>
              <a:rPr lang="en-US" sz="1600" dirty="0" err="1"/>
              <a:t>warna</a:t>
            </a:r>
            <a:r>
              <a:rPr lang="en-US" sz="1600" dirty="0"/>
              <a:t> </a:t>
            </a:r>
            <a:r>
              <a:rPr lang="en-US" sz="1600" dirty="0" err="1"/>
              <a:t>labelnya</a:t>
            </a:r>
            <a:r>
              <a:rPr lang="en-US" sz="1600" dirty="0"/>
              <a:t>) </a:t>
            </a:r>
          </a:p>
          <a:p>
            <a:pPr marL="274320" lvl="1" algn="just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en-US" sz="1600" dirty="0"/>
              <a:t>Kalian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melampirkan</a:t>
            </a:r>
            <a:r>
              <a:rPr lang="en-US" sz="1600" dirty="0"/>
              <a:t> Attachment (</a:t>
            </a:r>
            <a:r>
              <a:rPr lang="en-US" sz="1600" dirty="0" err="1"/>
              <a:t>gambar</a:t>
            </a:r>
            <a:r>
              <a:rPr lang="en-US" sz="1600" dirty="0"/>
              <a:t>) </a:t>
            </a:r>
            <a:r>
              <a:rPr lang="en-US" sz="1600" dirty="0" err="1"/>
              <a:t>atau</a:t>
            </a:r>
            <a:r>
              <a:rPr lang="en-US" sz="1600" dirty="0"/>
              <a:t> link video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memberikan</a:t>
            </a:r>
            <a:r>
              <a:rPr lang="en-US" sz="1600" dirty="0"/>
              <a:t> Due Date </a:t>
            </a:r>
            <a:r>
              <a:rPr lang="en-US" sz="1600" dirty="0" err="1"/>
              <a:t>untuk</a:t>
            </a:r>
            <a:r>
              <a:rPr lang="en-US" sz="1600" dirty="0"/>
              <a:t> target </a:t>
            </a:r>
            <a:r>
              <a:rPr lang="en-US" sz="1600" dirty="0" err="1"/>
              <a:t>waktu</a:t>
            </a:r>
            <a:endParaRPr lang="en-US" sz="1600" dirty="0"/>
          </a:p>
        </p:txBody>
      </p:sp>
      <p:pic>
        <p:nvPicPr>
          <p:cNvPr id="5" name="Gambar 10"/>
          <p:cNvPicPr/>
          <p:nvPr/>
        </p:nvPicPr>
        <p:blipFill rotWithShape="1">
          <a:blip r:embed="rId2" cstate="print"/>
          <a:srcRect l="29000" t="6764" r="29910" b="9049"/>
          <a:stretch/>
        </p:blipFill>
        <p:spPr bwMode="auto">
          <a:xfrm>
            <a:off x="304800" y="914400"/>
            <a:ext cx="3581400" cy="464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D0D84-7B35-4149-B55B-8EEA444D7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52600"/>
            <a:ext cx="22098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64" y="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sz="2000" dirty="0" err="1"/>
              <a:t>Contoh</a:t>
            </a:r>
            <a:r>
              <a:rPr lang="en-US" sz="2000" dirty="0"/>
              <a:t> </a:t>
            </a:r>
            <a:r>
              <a:rPr lang="en-US" sz="2000" dirty="0" err="1"/>
              <a:t>lengkap</a:t>
            </a:r>
            <a:r>
              <a:rPr lang="en-US" sz="2000" dirty="0"/>
              <a:t> </a:t>
            </a:r>
            <a:r>
              <a:rPr lang="en-US" sz="2000" dirty="0" err="1"/>
              <a:t>penggunaan</a:t>
            </a:r>
            <a:r>
              <a:rPr lang="en-US" sz="2000" dirty="0"/>
              <a:t> Trello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8600" y="4648200"/>
            <a:ext cx="8686800" cy="2133600"/>
          </a:xfrm>
        </p:spPr>
        <p:txBody>
          <a:bodyPr>
            <a:normAutofit/>
          </a:bodyPr>
          <a:lstStyle/>
          <a:p>
            <a:r>
              <a:rPr lang="en-US" sz="1400" dirty="0" err="1"/>
              <a:t>Pembuatan</a:t>
            </a:r>
            <a:r>
              <a:rPr lang="en-US" sz="1400" dirty="0"/>
              <a:t> card </a:t>
            </a:r>
            <a:r>
              <a:rPr lang="en-US" sz="1400" dirty="0" err="1"/>
              <a:t>Tugas</a:t>
            </a:r>
            <a:r>
              <a:rPr lang="en-US" sz="1400" dirty="0"/>
              <a:t> </a:t>
            </a:r>
            <a:r>
              <a:rPr lang="en-US" sz="1400" dirty="0" err="1"/>
              <a:t>selalu</a:t>
            </a:r>
            <a:r>
              <a:rPr lang="en-US" sz="1400" dirty="0"/>
              <a:t> </a:t>
            </a:r>
            <a:r>
              <a:rPr lang="en-US" sz="1400" dirty="0" err="1"/>
              <a:t>dimulai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kolom</a:t>
            </a:r>
            <a:r>
              <a:rPr lang="en-US" sz="1400" dirty="0"/>
              <a:t> Things to do (planning / </a:t>
            </a:r>
            <a:r>
              <a:rPr lang="en-US" sz="1400" dirty="0" err="1"/>
              <a:t>rencana</a:t>
            </a:r>
            <a:r>
              <a:rPr lang="en-US" sz="1400" dirty="0"/>
              <a:t> </a:t>
            </a:r>
            <a:r>
              <a:rPr lang="en-US" sz="1400" dirty="0" err="1"/>
              <a:t>kerja</a:t>
            </a:r>
            <a:r>
              <a:rPr lang="en-US" sz="1400" dirty="0"/>
              <a:t> yang </a:t>
            </a:r>
            <a:r>
              <a:rPr lang="en-US" sz="1400" dirty="0" err="1"/>
              <a:t>ingin</a:t>
            </a:r>
            <a:r>
              <a:rPr lang="en-US" sz="1400" dirty="0"/>
              <a:t> kalian </a:t>
            </a:r>
            <a:r>
              <a:rPr lang="en-US" sz="1400" dirty="0" err="1"/>
              <a:t>lakukan</a:t>
            </a:r>
            <a:r>
              <a:rPr lang="en-US" sz="1400" dirty="0"/>
              <a:t>; daily; weekly)</a:t>
            </a:r>
          </a:p>
          <a:p>
            <a:r>
              <a:rPr lang="en-US" sz="1400" dirty="0" err="1"/>
              <a:t>Jangan</a:t>
            </a:r>
            <a:r>
              <a:rPr lang="en-US" sz="1400" dirty="0"/>
              <a:t> </a:t>
            </a:r>
            <a:r>
              <a:rPr lang="en-US" sz="1400" dirty="0" err="1"/>
              <a:t>lupa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Card </a:t>
            </a:r>
            <a:r>
              <a:rPr lang="en-US" sz="1400" dirty="0" err="1"/>
              <a:t>Tugas</a:t>
            </a:r>
            <a:r>
              <a:rPr lang="en-US" sz="1400" dirty="0"/>
              <a:t> </a:t>
            </a:r>
            <a:r>
              <a:rPr lang="en-US" sz="1400" dirty="0" err="1"/>
              <a:t>musti</a:t>
            </a:r>
            <a:r>
              <a:rPr lang="en-US" sz="1400" dirty="0"/>
              <a:t> di </a:t>
            </a:r>
            <a:r>
              <a:rPr lang="en-US" sz="1400" dirty="0" err="1"/>
              <a:t>isi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Nama </a:t>
            </a:r>
            <a:r>
              <a:rPr lang="en-US" sz="1400" dirty="0" err="1"/>
              <a:t>kegiatan</a:t>
            </a:r>
            <a:r>
              <a:rPr lang="en-US" sz="1400" dirty="0"/>
              <a:t> dan </a:t>
            </a:r>
            <a:r>
              <a:rPr lang="en-US" sz="1400" dirty="0" err="1"/>
              <a:t>masukan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card </a:t>
            </a:r>
            <a:r>
              <a:rPr lang="en-US" sz="1400" dirty="0" err="1"/>
              <a:t>tersebut</a:t>
            </a:r>
            <a:r>
              <a:rPr lang="en-US" sz="1400" dirty="0"/>
              <a:t> </a:t>
            </a:r>
            <a:r>
              <a:rPr lang="en-US" sz="1400" dirty="0" err="1"/>
              <a:t>siapa</a:t>
            </a:r>
            <a:r>
              <a:rPr lang="en-US" sz="1400" dirty="0"/>
              <a:t> </a:t>
            </a:r>
            <a:r>
              <a:rPr lang="en-US" sz="1400" dirty="0" err="1"/>
              <a:t>anggota</a:t>
            </a:r>
            <a:r>
              <a:rPr lang="en-US" sz="1400" dirty="0"/>
              <a:t> yang </a:t>
            </a:r>
            <a:r>
              <a:rPr lang="en-US" sz="1400" dirty="0" err="1"/>
              <a:t>mengerjakannya</a:t>
            </a:r>
            <a:r>
              <a:rPr lang="en-US" sz="1400" dirty="0"/>
              <a:t> dan </a:t>
            </a:r>
            <a:r>
              <a:rPr lang="en-US" sz="1400" dirty="0" err="1"/>
              <a:t>jangan</a:t>
            </a:r>
            <a:r>
              <a:rPr lang="en-US" sz="1400" dirty="0"/>
              <a:t> </a:t>
            </a:r>
            <a:r>
              <a:rPr lang="en-US" sz="1400" dirty="0" err="1"/>
              <a:t>lupa</a:t>
            </a:r>
            <a:r>
              <a:rPr lang="en-US" sz="1400" dirty="0"/>
              <a:t> </a:t>
            </a:r>
            <a:r>
              <a:rPr lang="en-US" sz="1400" dirty="0" err="1"/>
              <a:t>berikan</a:t>
            </a:r>
            <a:r>
              <a:rPr lang="en-US" sz="1400" dirty="0"/>
              <a:t> Label </a:t>
            </a:r>
            <a:r>
              <a:rPr lang="en-US" sz="1400" dirty="0" err="1"/>
              <a:t>Warna</a:t>
            </a:r>
            <a:r>
              <a:rPr lang="en-US" sz="1400" dirty="0"/>
              <a:t> </a:t>
            </a:r>
            <a:r>
              <a:rPr lang="en-US" sz="1400" dirty="0" err="1"/>
              <a:t>Anggotanya</a:t>
            </a:r>
            <a:endParaRPr lang="en-US" sz="1400" dirty="0"/>
          </a:p>
          <a:p>
            <a:r>
              <a:rPr lang="en-US" sz="1400" dirty="0" err="1"/>
              <a:t>Apabila</a:t>
            </a:r>
            <a:r>
              <a:rPr lang="en-US" sz="1400" dirty="0"/>
              <a:t> </a:t>
            </a:r>
            <a:r>
              <a:rPr lang="en-US" sz="1400" dirty="0" err="1"/>
              <a:t>sedang</a:t>
            </a:r>
            <a:r>
              <a:rPr lang="en-US" sz="1400" dirty="0"/>
              <a:t> </a:t>
            </a:r>
            <a:r>
              <a:rPr lang="en-US" sz="1400" dirty="0" err="1"/>
              <a:t>dikerjakan</a:t>
            </a:r>
            <a:r>
              <a:rPr lang="en-US" sz="1400" dirty="0"/>
              <a:t>,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pindahkan</a:t>
            </a:r>
            <a:r>
              <a:rPr lang="en-US" sz="1400" dirty="0"/>
              <a:t> card </a:t>
            </a:r>
            <a:r>
              <a:rPr lang="en-US" sz="1400" dirty="0" err="1"/>
              <a:t>Tugas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kolom</a:t>
            </a:r>
            <a:r>
              <a:rPr lang="en-US" sz="1400" dirty="0"/>
              <a:t> Doing (</a:t>
            </a:r>
            <a:r>
              <a:rPr lang="en-US" sz="1400" dirty="0" err="1"/>
              <a:t>tinggal</a:t>
            </a:r>
            <a:r>
              <a:rPr lang="en-US" sz="1400" dirty="0"/>
              <a:t> drag and drop)</a:t>
            </a:r>
          </a:p>
          <a:p>
            <a:r>
              <a:rPr lang="en-US" sz="1400" dirty="0" err="1"/>
              <a:t>Apabila</a:t>
            </a:r>
            <a:r>
              <a:rPr lang="en-US" sz="1400" dirty="0"/>
              <a:t> </a:t>
            </a:r>
            <a:r>
              <a:rPr lang="en-US" sz="1400" dirty="0" err="1"/>
              <a:t>Tugas</a:t>
            </a:r>
            <a:r>
              <a:rPr lang="en-US" sz="1400" dirty="0"/>
              <a:t> (</a:t>
            </a:r>
            <a:r>
              <a:rPr lang="en-US" sz="1400" dirty="0" err="1"/>
              <a:t>dengan</a:t>
            </a:r>
            <a:r>
              <a:rPr lang="en-US" sz="1400" dirty="0"/>
              <a:t> Lampiran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laporan</a:t>
            </a:r>
            <a:r>
              <a:rPr lang="en-US" sz="1400" dirty="0"/>
              <a:t>)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selesai</a:t>
            </a:r>
            <a:r>
              <a:rPr lang="en-US" sz="1400" dirty="0"/>
              <a:t>, </a:t>
            </a:r>
            <a:r>
              <a:rPr lang="en-US" sz="1400" dirty="0" err="1"/>
              <a:t>pindahkan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Kolom</a:t>
            </a:r>
            <a:r>
              <a:rPr lang="en-US" sz="1400" dirty="0"/>
              <a:t> Review (</a:t>
            </a:r>
            <a:r>
              <a:rPr lang="en-US" sz="1400" dirty="0" err="1"/>
              <a:t>akan</a:t>
            </a:r>
            <a:r>
              <a:rPr lang="en-US" sz="1400" dirty="0"/>
              <a:t> di review oleh </a:t>
            </a:r>
            <a:r>
              <a:rPr lang="en-US" sz="1400" dirty="0" err="1"/>
              <a:t>Wali</a:t>
            </a:r>
            <a:r>
              <a:rPr lang="en-US" sz="1400" dirty="0"/>
              <a:t> Coach)</a:t>
            </a:r>
          </a:p>
          <a:p>
            <a:r>
              <a:rPr lang="en-US" sz="1400" dirty="0" err="1"/>
              <a:t>Hanya</a:t>
            </a:r>
            <a:r>
              <a:rPr lang="en-US" sz="1400" dirty="0"/>
              <a:t> </a:t>
            </a:r>
            <a:r>
              <a:rPr lang="en-US" sz="1400" dirty="0" err="1"/>
              <a:t>Wali</a:t>
            </a:r>
            <a:r>
              <a:rPr lang="en-US" sz="1400" dirty="0"/>
              <a:t> Coach yang </a:t>
            </a:r>
            <a:r>
              <a:rPr lang="en-US" sz="1400" dirty="0" err="1"/>
              <a:t>memindahkan</a:t>
            </a:r>
            <a:r>
              <a:rPr lang="en-US" sz="1400" dirty="0"/>
              <a:t> Card </a:t>
            </a:r>
            <a:r>
              <a:rPr lang="en-US" sz="1400" dirty="0" err="1"/>
              <a:t>Tugas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kolom</a:t>
            </a:r>
            <a:r>
              <a:rPr lang="en-US" sz="1400" dirty="0"/>
              <a:t> Done (approved)</a:t>
            </a:r>
          </a:p>
        </p:txBody>
      </p:sp>
      <p:pic>
        <p:nvPicPr>
          <p:cNvPr id="8" name="Gambar 14"/>
          <p:cNvPicPr/>
          <p:nvPr/>
        </p:nvPicPr>
        <p:blipFill rotWithShape="1">
          <a:blip r:embed="rId2" cstate="print"/>
          <a:srcRect t="6311" b="8920"/>
          <a:stretch/>
        </p:blipFill>
        <p:spPr bwMode="auto">
          <a:xfrm>
            <a:off x="118528" y="304800"/>
            <a:ext cx="8949271" cy="426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38400"/>
            <a:ext cx="7467600" cy="1143000"/>
          </a:xfrm>
        </p:spPr>
        <p:txBody>
          <a:bodyPr/>
          <a:lstStyle/>
          <a:p>
            <a:pPr algn="ctr"/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232</TotalTime>
  <Words>405</Words>
  <Application>Microsoft Office PowerPoint</Application>
  <PresentationFormat>On-screen Show (4:3)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Century Schoolbook</vt:lpstr>
      <vt:lpstr>Wingdings</vt:lpstr>
      <vt:lpstr>Wingdings 2</vt:lpstr>
      <vt:lpstr>Oriel</vt:lpstr>
      <vt:lpstr>Penggunaan Trello</vt:lpstr>
      <vt:lpstr>Registrasi and Login</vt:lpstr>
      <vt:lpstr>Board Kelompok</vt:lpstr>
      <vt:lpstr>Buat Card (untuk Team)</vt:lpstr>
      <vt:lpstr>Buat Card (untuk tugas / tasks) pada List atau Kolom</vt:lpstr>
      <vt:lpstr>Contoh lengkap penggunaan Trello</vt:lpstr>
      <vt:lpstr>Terima Kasih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Penggunaan Trello</dc:title>
  <dc:creator>BEC1</dc:creator>
  <cp:lastModifiedBy>INDRIANA</cp:lastModifiedBy>
  <cp:revision>23</cp:revision>
  <dcterms:created xsi:type="dcterms:W3CDTF">2020-03-16T04:35:41Z</dcterms:created>
  <dcterms:modified xsi:type="dcterms:W3CDTF">2020-03-18T05:02:20Z</dcterms:modified>
</cp:coreProperties>
</file>